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9F4"/>
    <a:srgbClr val="FF1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61" d="100"/>
          <a:sy n="161" d="100"/>
        </p:scale>
        <p:origin x="-136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1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7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7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4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8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3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5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8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DE8B-FB61-4F47-B0B2-79A4723239A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B146F-EEA0-3F42-8E5F-DA7132A70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2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30" y="584576"/>
            <a:ext cx="5222537" cy="2160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488" y="4537538"/>
            <a:ext cx="52832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 smtClean="0">
                <a:latin typeface="Avenir Light"/>
                <a:cs typeface="Avenir Light"/>
              </a:rPr>
              <a:t>Pressure Washing</a:t>
            </a:r>
          </a:p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 smtClean="0">
                <a:latin typeface="Avenir Light"/>
                <a:cs typeface="Avenir Light"/>
              </a:rPr>
              <a:t>Floor Strip/Polishing</a:t>
            </a:r>
          </a:p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 smtClean="0">
                <a:latin typeface="Avenir Light"/>
                <a:cs typeface="Avenir Light"/>
              </a:rPr>
              <a:t>Lawn Care </a:t>
            </a:r>
          </a:p>
          <a:p>
            <a:pPr lvl="0" algn="ctr"/>
            <a:endParaRPr lang="en-US" sz="2200" b="1" dirty="0" smtClean="0">
              <a:latin typeface="Avenir Light"/>
              <a:cs typeface="Avenir Light"/>
            </a:endParaRPr>
          </a:p>
          <a:p>
            <a:pPr lvl="0" algn="ctr"/>
            <a:endParaRPr lang="en-US" sz="2200" dirty="0">
              <a:latin typeface="Avenir Light"/>
              <a:cs typeface="Avenir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1681" y="6322642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>
                <a:solidFill>
                  <a:srgbClr val="FF12C3"/>
                </a:solidFill>
                <a:latin typeface="Avenir Heavy"/>
                <a:cs typeface="Avenir Heavy"/>
              </a:rPr>
              <a:t>LICENSED and </a:t>
            </a:r>
            <a:r>
              <a:rPr lang="en-US" i="1" dirty="0" smtClean="0">
                <a:solidFill>
                  <a:srgbClr val="FF12C3"/>
                </a:solidFill>
                <a:latin typeface="Avenir Heavy"/>
                <a:cs typeface="Avenir Heavy"/>
              </a:rPr>
              <a:t>INSURED!! </a:t>
            </a:r>
            <a:endParaRPr lang="en-US" dirty="0">
              <a:solidFill>
                <a:srgbClr val="FF12C3"/>
              </a:solidFill>
              <a:latin typeface="Avenir Heavy"/>
              <a:cs typeface="Avenir Heavy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1681" y="6805021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>
                <a:solidFill>
                  <a:srgbClr val="FF12C3"/>
                </a:solidFill>
                <a:latin typeface="Avenir Heavy"/>
                <a:cs typeface="Avenir Heavy"/>
              </a:rPr>
              <a:t>AFFORDABLE PRICES!!</a:t>
            </a:r>
            <a:endParaRPr lang="en-US" dirty="0">
              <a:solidFill>
                <a:srgbClr val="FF12C3"/>
              </a:solidFill>
              <a:latin typeface="Avenir Heavy"/>
              <a:cs typeface="Avenir Heavy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99051" y="7459884"/>
            <a:ext cx="3429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i="1" dirty="0" smtClean="0"/>
              <a:t>CALL TODAY!!!</a:t>
            </a:r>
            <a:endParaRPr lang="en-US" sz="2000" dirty="0" smtClean="0"/>
          </a:p>
          <a:p>
            <a:pPr algn="ctr"/>
            <a:r>
              <a:rPr lang="en-US" sz="2000" b="1" i="1" dirty="0" smtClean="0"/>
              <a:t>(</a:t>
            </a:r>
            <a:r>
              <a:rPr lang="en-US" sz="2000" b="1" i="1" dirty="0"/>
              <a:t>850) 529-5367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859833" y="8159469"/>
            <a:ext cx="5028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12C3"/>
                </a:solidFill>
                <a:latin typeface="Baskerville SemiBold"/>
                <a:cs typeface="Baskerville SemiBold"/>
              </a:rPr>
              <a:t>“ IT’S NOT CLEAN IF IT DONT SPARKLE!!!”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271467" y="8498428"/>
            <a:ext cx="7526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EMAIL:  sparklecleaningservices227@</a:t>
            </a:r>
            <a:r>
              <a:rPr lang="en-US" dirty="0" smtClean="0">
                <a:latin typeface="Helvetica"/>
                <a:cs typeface="Helvetica"/>
              </a:rPr>
              <a:t>gmail.com</a:t>
            </a:r>
          </a:p>
          <a:p>
            <a:pPr algn="ctr"/>
            <a:endParaRPr lang="en-US" dirty="0">
              <a:solidFill>
                <a:srgbClr val="FF69F4"/>
              </a:solidFill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938" y="3185642"/>
            <a:ext cx="56244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>
                <a:latin typeface="Avenir Light"/>
                <a:cs typeface="Avenir Light"/>
              </a:rPr>
              <a:t>Move In/Out Cleaning</a:t>
            </a:r>
            <a:endParaRPr lang="en-US" sz="2200" dirty="0">
              <a:latin typeface="Avenir Light"/>
              <a:cs typeface="Avenir Light"/>
            </a:endParaRPr>
          </a:p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>
                <a:latin typeface="Avenir Light"/>
                <a:cs typeface="Avenir Light"/>
              </a:rPr>
              <a:t>Bathtub / Counter top </a:t>
            </a:r>
            <a:r>
              <a:rPr lang="en-US" sz="2200" b="1" dirty="0" smtClean="0">
                <a:latin typeface="Avenir Light"/>
                <a:cs typeface="Avenir Light"/>
              </a:rPr>
              <a:t>Refinishing</a:t>
            </a:r>
            <a:endParaRPr lang="en-US" sz="2200" b="1" dirty="0">
              <a:latin typeface="Avenir Light"/>
              <a:cs typeface="Avenir Light"/>
            </a:endParaRPr>
          </a:p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 smtClean="0">
                <a:latin typeface="Avenir Light"/>
                <a:cs typeface="Avenir Light"/>
              </a:rPr>
              <a:t>Commercial </a:t>
            </a:r>
            <a:r>
              <a:rPr lang="en-US" sz="2200" b="1" dirty="0">
                <a:latin typeface="Avenir Light"/>
                <a:cs typeface="Avenir Light"/>
              </a:rPr>
              <a:t>Cleaning</a:t>
            </a:r>
            <a:endParaRPr lang="en-US" sz="2200" dirty="0">
              <a:latin typeface="Avenir Light"/>
              <a:cs typeface="Avenir Light"/>
            </a:endParaRPr>
          </a:p>
          <a:p>
            <a:pPr marL="342900" lvl="0" indent="-342900" algn="ctr">
              <a:buFont typeface="Wingdings" charset="2"/>
              <a:buChar char="²"/>
            </a:pPr>
            <a:r>
              <a:rPr lang="en-US" sz="2200" b="1" dirty="0">
                <a:latin typeface="Avenir Light"/>
                <a:cs typeface="Avenir Light"/>
              </a:rPr>
              <a:t>Vacation </a:t>
            </a:r>
            <a:r>
              <a:rPr lang="en-US" sz="2200" b="1" dirty="0" smtClean="0">
                <a:latin typeface="Avenir Light"/>
                <a:cs typeface="Avenir Light"/>
              </a:rPr>
              <a:t>Rentals </a:t>
            </a:r>
            <a:r>
              <a:rPr lang="en-US" sz="2200" b="1" dirty="0">
                <a:latin typeface="Avenir Light"/>
                <a:cs typeface="Avenir Light"/>
              </a:rPr>
              <a:t>Cleaning</a:t>
            </a:r>
            <a:endParaRPr lang="en-US" sz="2200" dirty="0">
              <a:latin typeface="Avenir Light"/>
              <a:cs typeface="Avenir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5797700" y="5500797"/>
            <a:ext cx="2938408" cy="1908453"/>
            <a:chOff x="379889" y="5490431"/>
            <a:chExt cx="2852962" cy="1852956"/>
          </a:xfrm>
        </p:grpSpPr>
        <p:grpSp>
          <p:nvGrpSpPr>
            <p:cNvPr id="28" name="Group 27"/>
            <p:cNvGrpSpPr/>
            <p:nvPr/>
          </p:nvGrpSpPr>
          <p:grpSpPr>
            <a:xfrm>
              <a:off x="379889" y="5490431"/>
              <a:ext cx="2852962" cy="1824768"/>
              <a:chOff x="379888" y="5680569"/>
              <a:chExt cx="2591137" cy="172868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79888" y="5680569"/>
                <a:ext cx="2591137" cy="1728682"/>
                <a:chOff x="379888" y="5680569"/>
                <a:chExt cx="2591137" cy="1728682"/>
              </a:xfrm>
            </p:grpSpPr>
            <p:pic>
              <p:nvPicPr>
                <p:cNvPr id="23" name="Picture 22" descr="IMG_1658.JP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59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91" r="415" b="25106"/>
                <a:stretch/>
              </p:blipFill>
              <p:spPr>
                <a:xfrm rot="5400000">
                  <a:off x="163803" y="5896654"/>
                  <a:ext cx="1728681" cy="1296511"/>
                </a:xfrm>
                <a:prstGeom prst="rect">
                  <a:avLst/>
                </a:prstGeom>
              </p:spPr>
            </p:pic>
            <p:pic>
              <p:nvPicPr>
                <p:cNvPr id="24" name="Picture 23" descr="IMG_1659.JP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64" t="25707" r="18585" b="33042"/>
                <a:stretch/>
              </p:blipFill>
              <p:spPr>
                <a:xfrm rot="5400000">
                  <a:off x="1459371" y="5897598"/>
                  <a:ext cx="1728681" cy="1294626"/>
                </a:xfrm>
                <a:prstGeom prst="rect">
                  <a:avLst/>
                </a:prstGeom>
              </p:spPr>
            </p:pic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1673524" y="5680569"/>
                <a:ext cx="0" cy="1728681"/>
              </a:xfrm>
              <a:prstGeom prst="line">
                <a:avLst/>
              </a:prstGeom>
              <a:ln w="12700" cmpd="sng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/>
            <p:cNvSpPr/>
            <p:nvPr/>
          </p:nvSpPr>
          <p:spPr>
            <a:xfrm>
              <a:off x="462442" y="7064851"/>
              <a:ext cx="1266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 smtClean="0"/>
                <a:t>BEFORE</a:t>
              </a:r>
              <a:endParaRPr lang="en-US" sz="1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02682" y="7066388"/>
              <a:ext cx="9516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 smtClean="0"/>
                <a:t>AFTER</a:t>
              </a:r>
              <a:endParaRPr lang="en-US" sz="12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966015" y="77770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9479" y="1262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1069" y="2514143"/>
            <a:ext cx="175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FF12C3"/>
                </a:solidFill>
                <a:latin typeface="Avenir Black"/>
                <a:cs typeface="Avenir Black"/>
              </a:rPr>
              <a:t> Services</a:t>
            </a:r>
            <a:endParaRPr lang="en-US" sz="2400" b="1" i="1" u="sng" dirty="0">
              <a:solidFill>
                <a:srgbClr val="FF12C3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276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9148" y="94654"/>
            <a:ext cx="6172200" cy="1072749"/>
          </a:xfrm>
        </p:spPr>
        <p:txBody>
          <a:bodyPr>
            <a:normAutofit/>
          </a:bodyPr>
          <a:lstStyle/>
          <a:p>
            <a:r>
              <a:rPr lang="en-US" sz="2000" b="1" i="1" dirty="0" smtClean="0">
                <a:solidFill>
                  <a:srgbClr val="FF12C3"/>
                </a:solidFill>
                <a:latin typeface="Bangla MN"/>
                <a:cs typeface="Bangla MN"/>
              </a:rPr>
              <a:t>Sparkle Cleaning Solutions LLC </a:t>
            </a:r>
            <a:r>
              <a:rPr lang="en-US" sz="2000" dirty="0" smtClean="0">
                <a:latin typeface="Chalkduster"/>
                <a:cs typeface="Chalkduster"/>
              </a:rPr>
              <a:t/>
            </a:r>
            <a:br>
              <a:rPr lang="en-US" sz="2000" dirty="0" smtClean="0">
                <a:latin typeface="Chalkduster"/>
                <a:cs typeface="Chalkduster"/>
              </a:rPr>
            </a:br>
            <a:r>
              <a:rPr lang="en-US" sz="1400" b="1" i="1" dirty="0" smtClean="0">
                <a:solidFill>
                  <a:srgbClr val="000000"/>
                </a:solidFill>
              </a:rPr>
              <a:t>Email</a:t>
            </a:r>
            <a:r>
              <a:rPr lang="en-US" sz="1400" dirty="0" smtClean="0"/>
              <a:t>:sparklecleaningservices227@gmail.com</a:t>
            </a:r>
            <a:br>
              <a:rPr lang="en-US" sz="1400" dirty="0" smtClean="0"/>
            </a:br>
            <a:r>
              <a:rPr lang="en-US" sz="1400" b="1" i="1" dirty="0" smtClean="0"/>
              <a:t>Phone</a:t>
            </a:r>
            <a:r>
              <a:rPr lang="en-US" sz="1400" dirty="0" smtClean="0">
                <a:sym typeface="Wingdings"/>
              </a:rPr>
              <a:t>: (850) 529-5367</a:t>
            </a:r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140721" y="1467013"/>
            <a:ext cx="2804582" cy="17985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b="1" u="sng" dirty="0" smtClean="0"/>
              <a:t>   Apartment </a:t>
            </a:r>
            <a:r>
              <a:rPr lang="en-US" sz="1600" b="1" u="sng" dirty="0"/>
              <a:t>Deep Cleaning</a:t>
            </a:r>
            <a:endParaRPr lang="en-US" sz="1600" dirty="0"/>
          </a:p>
          <a:p>
            <a:pPr marL="0" indent="0" algn="ctr">
              <a:buNone/>
            </a:pPr>
            <a:r>
              <a:rPr lang="en-US" sz="1400" i="1" dirty="0" smtClean="0">
                <a:latin typeface="Avenir Book"/>
                <a:cs typeface="Avenir Book"/>
              </a:rPr>
              <a:t>Studio -  </a:t>
            </a:r>
            <a:r>
              <a:rPr lang="is-IS" sz="1400" i="1" dirty="0" smtClean="0">
                <a:latin typeface="Avenir Book"/>
                <a:cs typeface="Avenir Book"/>
              </a:rPr>
              <a:t>$70.00</a:t>
            </a:r>
            <a:endParaRPr lang="en-US" sz="1400" dirty="0" smtClean="0">
              <a:latin typeface="Avenir Book"/>
              <a:cs typeface="Avenir Book"/>
            </a:endParaRPr>
          </a:p>
          <a:p>
            <a:pPr marL="0" indent="0" algn="ctr">
              <a:buNone/>
            </a:pPr>
            <a:r>
              <a:rPr lang="en-US" sz="1400" i="1" dirty="0" smtClean="0">
                <a:latin typeface="Avenir Book"/>
                <a:cs typeface="Avenir Book"/>
              </a:rPr>
              <a:t>1 </a:t>
            </a:r>
            <a:r>
              <a:rPr lang="en-US" sz="1400" i="1" dirty="0">
                <a:latin typeface="Avenir Book"/>
                <a:cs typeface="Avenir Book"/>
              </a:rPr>
              <a:t>bedroom- $90.00</a:t>
            </a:r>
            <a:endParaRPr lang="en-US" sz="1400" dirty="0">
              <a:latin typeface="Avenir Book"/>
              <a:cs typeface="Avenir Book"/>
            </a:endParaRPr>
          </a:p>
          <a:p>
            <a:pPr marL="0" indent="0" algn="ctr">
              <a:buNone/>
            </a:pPr>
            <a:r>
              <a:rPr lang="en-US" sz="1400" i="1" dirty="0">
                <a:latin typeface="Avenir Book"/>
                <a:cs typeface="Avenir Book"/>
              </a:rPr>
              <a:t>2 bedrooms- $115.00</a:t>
            </a:r>
            <a:endParaRPr lang="en-US" sz="1400" dirty="0">
              <a:latin typeface="Avenir Book"/>
              <a:cs typeface="Avenir Book"/>
            </a:endParaRPr>
          </a:p>
          <a:p>
            <a:pPr marL="0" indent="0" algn="ctr">
              <a:buNone/>
            </a:pPr>
            <a:r>
              <a:rPr lang="en-US" sz="1400" i="1" dirty="0" smtClean="0">
                <a:latin typeface="Avenir Book"/>
                <a:cs typeface="Avenir Book"/>
              </a:rPr>
              <a:t> </a:t>
            </a:r>
            <a:r>
              <a:rPr lang="en-US" sz="1400" i="1" dirty="0">
                <a:latin typeface="Avenir Book"/>
                <a:cs typeface="Avenir Book"/>
              </a:rPr>
              <a:t>3 bedrooms-$</a:t>
            </a:r>
            <a:r>
              <a:rPr lang="en-US" sz="1400" i="1" dirty="0" smtClean="0">
                <a:latin typeface="Avenir Book"/>
                <a:cs typeface="Avenir Book"/>
              </a:rPr>
              <a:t>135.00</a:t>
            </a:r>
          </a:p>
          <a:p>
            <a:pPr marL="0" indent="0" algn="ctr">
              <a:buNone/>
            </a:pPr>
            <a:r>
              <a:rPr lang="en-US" sz="1400" i="1" dirty="0" smtClean="0"/>
              <a:t>*There is an additional ($15.00) charge for a 3</a:t>
            </a:r>
            <a:r>
              <a:rPr lang="en-US" sz="1400" i="1" baseline="30000" dirty="0" smtClean="0"/>
              <a:t>rd</a:t>
            </a:r>
            <a:r>
              <a:rPr lang="en-US" sz="1400" i="1" dirty="0" smtClean="0"/>
              <a:t> bath.</a:t>
            </a:r>
            <a:r>
              <a:rPr lang="en-US" sz="1600" i="1" dirty="0"/>
              <a:t> 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916353" y="3346956"/>
            <a:ext cx="3028950" cy="19854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u="sng" dirty="0" smtClean="0"/>
              <a:t>   </a:t>
            </a:r>
            <a:r>
              <a:rPr lang="en-US" sz="1600" b="1" i="1" u="sng" dirty="0" smtClean="0"/>
              <a:t>Move In/Out Cleaning</a:t>
            </a:r>
          </a:p>
          <a:p>
            <a:pPr marL="0" indent="0" algn="ctr">
              <a:buNone/>
            </a:pPr>
            <a:r>
              <a:rPr lang="en-US" sz="1400" i="1" dirty="0" smtClean="0"/>
              <a:t>       </a:t>
            </a:r>
            <a:r>
              <a:rPr lang="en-US" sz="1400" dirty="0" smtClean="0">
                <a:latin typeface="Avenir Book"/>
                <a:cs typeface="Avenir Book"/>
              </a:rPr>
              <a:t>1 bedroom:$110.00-$140.00</a:t>
            </a:r>
          </a:p>
          <a:p>
            <a:pPr marL="0" indent="0" algn="ctr">
              <a:buNone/>
            </a:pPr>
            <a:r>
              <a:rPr lang="en-US" sz="1400" dirty="0" smtClean="0">
                <a:latin typeface="Avenir Book"/>
                <a:cs typeface="Avenir Book"/>
              </a:rPr>
              <a:t>        2 bedrooms:$150.00-$165.00</a:t>
            </a:r>
          </a:p>
          <a:p>
            <a:pPr marL="0" indent="0" algn="ctr">
              <a:buNone/>
            </a:pPr>
            <a:r>
              <a:rPr lang="en-US" sz="1400" dirty="0" smtClean="0">
                <a:latin typeface="Avenir Book"/>
                <a:cs typeface="Avenir Book"/>
              </a:rPr>
              <a:t>      3 bedroom:$170.00-$195.00</a:t>
            </a:r>
          </a:p>
          <a:p>
            <a:pPr marL="0" indent="0" algn="ctr">
              <a:buNone/>
            </a:pPr>
            <a:r>
              <a:rPr lang="en-US" sz="1400" dirty="0" smtClean="0">
                <a:latin typeface="Avenir Book"/>
                <a:cs typeface="Avenir Book"/>
              </a:rPr>
              <a:t>    4 bedroom:200.00-$225.00</a:t>
            </a:r>
          </a:p>
          <a:p>
            <a:pPr marL="0" indent="0" algn="ctr">
              <a:buNone/>
            </a:pPr>
            <a:r>
              <a:rPr lang="en-US" sz="1400" i="1" dirty="0" smtClean="0"/>
              <a:t>    *Prices may vary depending on the condition of the home.</a:t>
            </a:r>
          </a:p>
          <a:p>
            <a:pPr marL="0" indent="0" algn="ctr">
              <a:buNone/>
            </a:pPr>
            <a:endParaRPr lang="en-US" sz="1400" i="1" dirty="0" smtClean="0"/>
          </a:p>
          <a:p>
            <a:pPr marL="0" indent="0" algn="ctr">
              <a:buNone/>
            </a:pP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761969" y="1128459"/>
            <a:ext cx="1624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12C3"/>
                </a:solidFill>
              </a:rPr>
              <a:t>Base Price Sheet</a:t>
            </a:r>
            <a:endParaRPr lang="en-US" sz="1600" b="1" i="1" dirty="0">
              <a:solidFill>
                <a:srgbClr val="FF12C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4362" y="6526964"/>
            <a:ext cx="3816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u="sng" dirty="0" smtClean="0"/>
              <a:t>FREE</a:t>
            </a:r>
            <a:r>
              <a:rPr lang="en-US" sz="1600" b="1" dirty="0" smtClean="0"/>
              <a:t> Estimates for the Following services)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14266" y="5075685"/>
            <a:ext cx="2546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 smtClean="0"/>
              <a:t>   Vacation Rental Cleaning</a:t>
            </a:r>
          </a:p>
          <a:p>
            <a:pPr algn="ctr"/>
            <a:r>
              <a:rPr lang="en-US" sz="1600" dirty="0" smtClean="0">
                <a:latin typeface="Avenir Book"/>
                <a:cs typeface="Avenir Book"/>
              </a:rPr>
              <a:t>1 bedroom: $90.00</a:t>
            </a:r>
          </a:p>
          <a:p>
            <a:pPr algn="ctr"/>
            <a:r>
              <a:rPr lang="en-US" sz="1600" dirty="0" smtClean="0">
                <a:latin typeface="Avenir Book"/>
                <a:cs typeface="Avenir Book"/>
              </a:rPr>
              <a:t>2 bedrooms: $120.00</a:t>
            </a:r>
          </a:p>
          <a:p>
            <a:pPr algn="ctr"/>
            <a:r>
              <a:rPr lang="en-US" sz="1600" dirty="0" smtClean="0">
                <a:latin typeface="Avenir Book"/>
                <a:cs typeface="Avenir Book"/>
              </a:rPr>
              <a:t>3 bedrooms: $140.00</a:t>
            </a:r>
          </a:p>
          <a:p>
            <a:pPr algn="ctr"/>
            <a:r>
              <a:rPr lang="en-US" sz="1600" dirty="0" smtClean="0">
                <a:latin typeface="Avenir Book"/>
                <a:cs typeface="Avenir Book"/>
              </a:rPr>
              <a:t>4 bedrooms: $160.00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4362" y="7380739"/>
            <a:ext cx="3236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n-US" sz="2400" dirty="0" smtClean="0">
                <a:latin typeface="Big Caslon"/>
                <a:cs typeface="Big Caslon"/>
              </a:rPr>
              <a:t>Pressure Washing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 smtClean="0">
                <a:latin typeface="Big Caslon"/>
                <a:cs typeface="Big Caslon"/>
              </a:rPr>
              <a:t>Floor strip/polishing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 smtClean="0">
                <a:latin typeface="Big Caslon"/>
                <a:cs typeface="Big Caslon"/>
              </a:rPr>
              <a:t>Carpet Cleaning 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 smtClean="0">
                <a:latin typeface="Big Caslon"/>
                <a:cs typeface="Big Caslon"/>
              </a:rPr>
              <a:t>Lawn Services</a:t>
            </a:r>
            <a:endParaRPr lang="en-US" sz="2400" dirty="0">
              <a:latin typeface="Big Caslon"/>
              <a:cs typeface="Big Caslo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3960" y="7011407"/>
            <a:ext cx="166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FF12C3"/>
                </a:solidFill>
              </a:rPr>
              <a:t> Other Services</a:t>
            </a:r>
            <a:endParaRPr lang="en-US" b="1" i="1" u="sng" dirty="0">
              <a:solidFill>
                <a:srgbClr val="FF12C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1151" y="511999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40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9423</TotalTime>
  <Words>210</Words>
  <Application>Microsoft Macintosh PowerPoint</Application>
  <PresentationFormat>Letter Paper (8.5x11 in)</PresentationFormat>
  <Paragraphs>42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Sparkle Cleaning Solutions LLC  Email:sparklecleaningservices227@gmail.com Phone: (850) 529-5367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28</cp:revision>
  <dcterms:created xsi:type="dcterms:W3CDTF">2018-09-05T02:09:06Z</dcterms:created>
  <dcterms:modified xsi:type="dcterms:W3CDTF">2019-03-12T19:03:24Z</dcterms:modified>
</cp:coreProperties>
</file>